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2" r:id="rId23"/>
    <p:sldId id="303" r:id="rId24"/>
    <p:sldId id="304" r:id="rId25"/>
    <p:sldId id="305" r:id="rId26"/>
    <p:sldId id="306" r:id="rId27"/>
    <p:sldId id="311" r:id="rId28"/>
    <p:sldId id="288" r:id="rId29"/>
    <p:sldId id="299" r:id="rId30"/>
    <p:sldId id="298" r:id="rId31"/>
    <p:sldId id="290" r:id="rId32"/>
    <p:sldId id="297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Noto Sans KR Medium" panose="020B0200000000000000" pitchFamily="50" charset="-127"/>
      <p:regular r:id="rId39"/>
    </p:embeddedFont>
    <p:embeddedFont>
      <p:font typeface="Noto Sans KR" panose="020B0200000000000000" pitchFamily="50" charset="-127"/>
      <p:regular r:id="rId40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Noto Sans KR ExtraBold" panose="020B0200000000000000" pitchFamily="50" charset="-127"/>
      <p:bold r:id="rId44"/>
    </p:embeddedFont>
    <p:embeddedFont>
      <p:font typeface="Noto Sans KR Black" panose="020B0200000000000000" pitchFamily="50" charset="-127"/>
      <p:bold r:id="rId45"/>
    </p:embeddedFont>
    <p:embeddedFont>
      <p:font typeface="Noto Sans KR SemiBold" panose="020B0200000000000000" pitchFamily="50" charset="-127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8EB4E3"/>
    <a:srgbClr val="A1A1A1"/>
    <a:srgbClr val="D9D9D9"/>
    <a:srgbClr val="FDEADA"/>
    <a:srgbClr val="F6F6F6"/>
    <a:srgbClr val="FDF3DA"/>
    <a:srgbClr val="F3F3F3"/>
    <a:srgbClr val="EEEEE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093" autoAdjust="0"/>
  </p:normalViewPr>
  <p:slideViewPr>
    <p:cSldViewPr>
      <p:cViewPr varScale="1">
        <p:scale>
          <a:sx n="73" d="100"/>
          <a:sy n="73" d="100"/>
        </p:scale>
        <p:origin x="8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000" y="2781300"/>
            <a:ext cx="1333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및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endParaRPr lang="en-US" altLang="ko-KR" sz="4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3000" y="1562100"/>
            <a:ext cx="6326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5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수행 </a:t>
            </a:r>
            <a:r>
              <a:rPr lang="ko-KR" altLang="en-US" sz="5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결과서</a:t>
            </a:r>
            <a:endParaRPr lang="en-US" altLang="ko-KR" sz="5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690" y="969751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413814" y="9720944"/>
            <a:ext cx="364558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/>
              </a:rPr>
              <a:t>https://github.com/p1p2p1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(Servlet model2)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90800" y="2044371"/>
            <a:ext cx="12666618" cy="72399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44371"/>
            <a:ext cx="12666618" cy="7239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1409701"/>
            <a:ext cx="591888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65" y="2115457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1409700"/>
            <a:ext cx="586241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837689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42" y="2084614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023" y="1815419"/>
            <a:ext cx="532447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1" y="1429657"/>
            <a:ext cx="5919106" cy="82096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53390" y="1409700"/>
            <a:ext cx="5848496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753101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6" y="1714500"/>
            <a:ext cx="5630696" cy="7334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1662112"/>
            <a:ext cx="5581650" cy="7724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1642155"/>
            <a:ext cx="5334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38301"/>
            <a:ext cx="13716000" cy="8222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4518" y="1638301"/>
            <a:ext cx="16355282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05050"/>
            <a:ext cx="8540818" cy="67437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유저 관리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171700"/>
            <a:ext cx="11201400" cy="670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 및 소스 코드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17" name="TextBox 6"/>
          <p:cNvSpPr txBox="1"/>
          <p:nvPr/>
        </p:nvSpPr>
        <p:spPr>
          <a:xfrm>
            <a:off x="10467858" y="599667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9175505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7276262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24" name="TextBox 19"/>
          <p:cNvSpPr txBox="1"/>
          <p:nvPr/>
        </p:nvSpPr>
        <p:spPr>
          <a:xfrm>
            <a:off x="10453344" y="7280920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075063" y="644723"/>
            <a:ext cx="3352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목차</a:t>
            </a:r>
            <a:endParaRPr lang="en-US" sz="4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기획 의도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 목표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 스택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 사용 기술 경험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Usecase</a:t>
            </a: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862168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8626347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50121"/>
            <a:ext cx="15459075" cy="76415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1052" y="1139675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관련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테이블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1638301"/>
            <a:ext cx="158496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42823" y="2247900"/>
            <a:ext cx="6248401" cy="71628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4952749" y="7551587"/>
            <a:ext cx="388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관련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67701" y="2476500"/>
            <a:ext cx="5524499" cy="46482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6"/>
          <p:cNvSpPr txBox="1"/>
          <p:nvPr/>
        </p:nvSpPr>
        <p:spPr>
          <a:xfrm>
            <a:off x="9715637" y="6746754"/>
            <a:ext cx="3886200" cy="3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 기대 수명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35099" y="2689944"/>
            <a:ext cx="3067051" cy="5425356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6"/>
          <p:cNvSpPr txBox="1"/>
          <p:nvPr/>
        </p:nvSpPr>
        <p:spPr>
          <a:xfrm>
            <a:off x="14192375" y="7397570"/>
            <a:ext cx="264782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 기대 수명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7800" y="2256176"/>
            <a:ext cx="8047832" cy="3923496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8"/>
          <p:cNvSpPr txBox="1"/>
          <p:nvPr/>
        </p:nvSpPr>
        <p:spPr>
          <a:xfrm>
            <a:off x="1141052" y="1139675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0744200" y="4118766"/>
            <a:ext cx="6400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사용자가 </a:t>
            </a:r>
            <a:r>
              <a:rPr lang="ko-KR" altLang="en-US" sz="2500" spc="-1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입</a:t>
            </a: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력한 값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나이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</a:t>
            </a:r>
            <a:r>
              <a:rPr lang="ko-KR" altLang="en-US" sz="2500" spc="-1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분석을 사용하여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500" spc="-1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500" spc="-100" dirty="0" smtClean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>
              <a:lnSpc>
                <a:spcPts val="3026"/>
              </a:lnSpc>
              <a:spcBef>
                <a:spcPct val="0"/>
              </a:spcBef>
            </a:pPr>
            <a:endParaRPr lang="en-US" altLang="ko-KR" sz="2500" spc="-1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기대 여명에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정보는 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 </a:t>
            </a:r>
            <a:r>
              <a:rPr lang="ko-KR" altLang="en-US" sz="25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방식을 사용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하여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서버에 요청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계산 방법에 대한 정보를 버튼을 통해서 누구든지 접근 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Freeform 9"/>
          <p:cNvSpPr/>
          <p:nvPr/>
        </p:nvSpPr>
        <p:spPr>
          <a:xfrm>
            <a:off x="1370535" y="6365773"/>
            <a:ext cx="8153400" cy="343733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150"/>
            </a:stretch>
          </a:blipFill>
        </p:spPr>
      </p:sp>
      <p:sp>
        <p:nvSpPr>
          <p:cNvPr id="15" name="직사각형 14"/>
          <p:cNvSpPr/>
          <p:nvPr/>
        </p:nvSpPr>
        <p:spPr>
          <a:xfrm>
            <a:off x="1447800" y="2256176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76103" y="6272723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91200" y="4118766"/>
            <a:ext cx="609600" cy="2396334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591800" y="2247900"/>
            <a:ext cx="0" cy="77724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8883" y="247650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300821"/>
            <a:ext cx="7015279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통계청의 연평균 데이터를 사용하여 훈련 시킨 회귀 모델을 사용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연도별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GRDP,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비율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인지율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 데이터 사용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정보를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시각화하여 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 제공</a:t>
            </a: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기대 수명과 지역별 기대 수명과 비교 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사용자가 비교하고 싶은 지역을 선택하여 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기대 수명을 비교</a:t>
            </a:r>
            <a:r>
              <a:rPr lang="ko-KR" altLang="en-US" sz="2500" dirty="0" smtClean="0">
                <a:solidFill>
                  <a:srgbClr val="8EB4E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차트 정보는 비동기 방식을 사용하여 제공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05894" y="571500"/>
            <a:ext cx="7697897" cy="77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</a:t>
            </a:r>
            <a:r>
              <a:rPr lang="ko-KR" altLang="en-US" sz="4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기능</a:t>
            </a:r>
            <a:endParaRPr lang="en-US" altLang="ko-KR" sz="4000" b="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  <a:r>
              <a:rPr lang="en-US" altLang="ko-KR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b="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883" y="2476500"/>
            <a:ext cx="9787256" cy="48768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0591800" y="2247900"/>
            <a:ext cx="0" cy="70866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"/>
          <p:cNvSpPr txBox="1"/>
          <p:nvPr/>
        </p:nvSpPr>
        <p:spPr>
          <a:xfrm>
            <a:off x="8064366" y="867692"/>
            <a:ext cx="4795164" cy="12341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Controller</a:t>
            </a:r>
          </a:p>
          <a:p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</a:t>
            </a: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FrontController.java </a:t>
            </a:r>
            <a:r>
              <a:rPr lang="en-US" altLang="ko-KR" sz="1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: </a:t>
            </a:r>
            <a:r>
              <a:rPr lang="ko-KR" altLang="en-US" sz="1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 </a:t>
            </a:r>
            <a:r>
              <a:rPr lang="ko-KR" altLang="en-US" sz="1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처리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(model2 -&gt; Spring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전환 시에 컨트롤러를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서비스별로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분산 예정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common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디렉토리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footer.jsp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푸터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navi.jsp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네비게이션 작성 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>
              <a:lnSpc>
                <a:spcPct val="200000"/>
              </a:lnSpc>
            </a:pP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boardEdit.jsp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수정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boardEditError.jsp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중 예외 처리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boardList.jsp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목록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boardWrite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login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loginFail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실패 알림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registration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registrationCheck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 유효성 검사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7" y="2180287"/>
            <a:ext cx="3344888" cy="47088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6467"/>
            <a:ext cx="3069828" cy="19792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8600" y="1550044"/>
            <a:ext cx="7543799" cy="83940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8"/>
          <p:cNvSpPr txBox="1"/>
          <p:nvPr/>
        </p:nvSpPr>
        <p:spPr>
          <a:xfrm>
            <a:off x="1141052" y="1139675"/>
            <a:ext cx="609794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2945" y="6866466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en-US" altLang="ko-KR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FrontController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 패키지</a:t>
            </a:r>
            <a:r>
              <a:rPr lang="en-US" altLang="ko-KR" sz="1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417541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 관련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88" y="4823170"/>
            <a:ext cx="3061240" cy="19432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43399" y="67328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유저 관리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3681" y="9923863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3" y="7929478"/>
            <a:ext cx="1485900" cy="15430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73" y="7662625"/>
            <a:ext cx="1304925" cy="9048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73" y="8567500"/>
            <a:ext cx="1304925" cy="5429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673" y="9101393"/>
            <a:ext cx="1304926" cy="35242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228600" y="7277100"/>
            <a:ext cx="7543799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9830" y="1611057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Controller, Model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186" y="7330876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4498" y="946860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[Static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폴더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 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6338" y="9483744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 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733" y="9940209"/>
            <a:ext cx="247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model2 / MVC Architecture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2913103" y="468394"/>
            <a:ext cx="0" cy="9455469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/>
          <p:cNvSpPr txBox="1"/>
          <p:nvPr/>
        </p:nvSpPr>
        <p:spPr>
          <a:xfrm>
            <a:off x="13241227" y="842182"/>
            <a:ext cx="4795164" cy="960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Model</a:t>
            </a:r>
          </a:p>
          <a:p>
            <a:endParaRPr lang="en-US" altLang="ko-KR" sz="1000" dirty="0" smtClean="0">
              <a:solidFill>
                <a:srgbClr val="558ED5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</a:p>
          <a:p>
            <a:r>
              <a:rPr lang="en-US" altLang="ko-KR" sz="15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BoardDto.java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CommentDto.java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BoardDao.java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CommentDao.java</a:t>
            </a:r>
          </a:p>
          <a:p>
            <a:pPr marL="171450" indent="-171450">
              <a:buFontTx/>
              <a:buChar char="-"/>
            </a:pP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-BCommand.java : 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BCDeleteCommand.java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-BCWriteCommand.java</a:t>
            </a: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BDeleteCommand.java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-BEditCommand.java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-BEditViewCommand.java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-BListCommand.java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-BViewCommand.java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-BWriteCommand.java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LifeServiceDto.java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LifeServiceDao.java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SLCommand.java : </a:t>
            </a:r>
            <a:r>
              <a:rPr lang="ko-KR" altLang="en-US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SLifePersonalCommand.java</a:t>
            </a: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SLifeRegionCommand.java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유저 관리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MemberDto.java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MemberDao.java</a:t>
            </a:r>
          </a:p>
          <a:p>
            <a:pPr marL="171450" indent="-171450">
              <a:buFontTx/>
              <a:buChar char="-"/>
            </a:pP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Ucommand.java : </a:t>
            </a:r>
            <a:r>
              <a:rPr lang="ko-KR" altLang="en-US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ULoginCommand.java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URegisterCommand.java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64" y="7245035"/>
            <a:ext cx="7563670" cy="2009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2" y="1752600"/>
            <a:ext cx="9445535" cy="7848600"/>
          </a:xfrm>
          <a:prstGeom prst="rect">
            <a:avLst/>
          </a:prstGeom>
        </p:spPr>
      </p:pic>
      <p:sp>
        <p:nvSpPr>
          <p:cNvPr id="22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25683" y="1827126"/>
            <a:ext cx="203671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40574" y="1584445"/>
            <a:ext cx="1676400" cy="48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6"/>
          <p:cNvSpPr txBox="1"/>
          <p:nvPr/>
        </p:nvSpPr>
        <p:spPr>
          <a:xfrm>
            <a:off x="4071123" y="1501496"/>
            <a:ext cx="383616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@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WebServlet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(“*.do”)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모든 요청에 대한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4267200" y="7281872"/>
            <a:ext cx="863639" cy="184099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5231790" y="6858954"/>
            <a:ext cx="38361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2" name="원호 51"/>
          <p:cNvSpPr/>
          <p:nvPr/>
        </p:nvSpPr>
        <p:spPr>
          <a:xfrm rot="2563971">
            <a:off x="2942102" y="6851454"/>
            <a:ext cx="1229034" cy="122903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3581400" y="9334500"/>
            <a:ext cx="240780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"/>
          <p:cNvSpPr txBox="1"/>
          <p:nvPr/>
        </p:nvSpPr>
        <p:spPr>
          <a:xfrm>
            <a:off x="6161057" y="8949779"/>
            <a:ext cx="266043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 응답을 보낼 때는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redirect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forward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방식을 활용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545746" y="1089998"/>
            <a:ext cx="4864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Controller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Java/ FrontController.java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10283358" y="1089997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View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JavaScript/ lifeService.js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271" y="1500366"/>
            <a:ext cx="5381625" cy="4943475"/>
          </a:xfrm>
          <a:prstGeom prst="rect">
            <a:avLst/>
          </a:prstGeom>
        </p:spPr>
      </p:pic>
      <p:cxnSp>
        <p:nvCxnSpPr>
          <p:cNvPr id="106" name="직선 화살표 연결선 105"/>
          <p:cNvCxnSpPr/>
          <p:nvPr/>
        </p:nvCxnSpPr>
        <p:spPr>
          <a:xfrm flipV="1">
            <a:off x="12420600" y="3807254"/>
            <a:ext cx="1341499" cy="35358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10053814" y="3599929"/>
            <a:ext cx="2138186" cy="552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6"/>
          <p:cNvSpPr txBox="1"/>
          <p:nvPr/>
        </p:nvSpPr>
        <p:spPr>
          <a:xfrm>
            <a:off x="13894763" y="3422534"/>
            <a:ext cx="383616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비동기 방식을 사용하여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서버와 데이터 교환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8"/>
          <p:cNvSpPr txBox="1"/>
          <p:nvPr/>
        </p:nvSpPr>
        <p:spPr>
          <a:xfrm>
            <a:off x="10283358" y="6833305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View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navi.jsp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V="1">
            <a:off x="14127619" y="7281872"/>
            <a:ext cx="1461644" cy="215927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6"/>
          <p:cNvSpPr txBox="1"/>
          <p:nvPr/>
        </p:nvSpPr>
        <p:spPr>
          <a:xfrm>
            <a:off x="15715920" y="7051313"/>
            <a:ext cx="23883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EL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데이터를 출력하거나 로그인 세션 관리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7300"/>
            <a:ext cx="9191625" cy="83629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5453305" y="3366832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/>
          <p:cNvSpPr txBox="1"/>
          <p:nvPr/>
        </p:nvSpPr>
        <p:spPr>
          <a:xfrm>
            <a:off x="6139943" y="2982112"/>
            <a:ext cx="38361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원호 21"/>
          <p:cNvSpPr/>
          <p:nvPr/>
        </p:nvSpPr>
        <p:spPr>
          <a:xfrm rot="2563971">
            <a:off x="3275439" y="2378828"/>
            <a:ext cx="1971312" cy="2120968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8"/>
          <p:cNvSpPr txBox="1"/>
          <p:nvPr/>
        </p:nvSpPr>
        <p:spPr>
          <a:xfrm>
            <a:off x="11084794" y="5854604"/>
            <a:ext cx="3721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LifeServiceDto.java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94" y="6301740"/>
            <a:ext cx="3924300" cy="3295650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685800" y="687103"/>
            <a:ext cx="3721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LifeServiceDao.java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39447" y="2400300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6"/>
          <p:cNvSpPr txBox="1"/>
          <p:nvPr/>
        </p:nvSpPr>
        <p:spPr>
          <a:xfrm>
            <a:off x="8337413" y="2079232"/>
            <a:ext cx="213643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쿼리문을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데이터를 로드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961841" y="5981700"/>
            <a:ext cx="5122953" cy="121920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/>
          <p:cNvSpPr/>
          <p:nvPr/>
        </p:nvSpPr>
        <p:spPr>
          <a:xfrm rot="2563971">
            <a:off x="4945979" y="5662985"/>
            <a:ext cx="824355" cy="88693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6"/>
          <p:cNvSpPr txBox="1"/>
          <p:nvPr/>
        </p:nvSpPr>
        <p:spPr>
          <a:xfrm>
            <a:off x="14263922" y="7392297"/>
            <a:ext cx="3200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DTO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DAO, Service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간의 데이터 교환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629" y="874132"/>
            <a:ext cx="6373130" cy="4802768"/>
          </a:xfrm>
          <a:prstGeom prst="rect">
            <a:avLst/>
          </a:prstGeom>
        </p:spPr>
      </p:pic>
      <p:sp>
        <p:nvSpPr>
          <p:cNvPr id="58" name="TextBox 8"/>
          <p:cNvSpPr txBox="1"/>
          <p:nvPr/>
        </p:nvSpPr>
        <p:spPr>
          <a:xfrm>
            <a:off x="10748652" y="364147"/>
            <a:ext cx="459658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SLifeRegionCommand.java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원호 58"/>
          <p:cNvSpPr/>
          <p:nvPr/>
        </p:nvSpPr>
        <p:spPr>
          <a:xfrm rot="2563971">
            <a:off x="10905003" y="1361076"/>
            <a:ext cx="2607674" cy="299701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3633508" y="3160499"/>
            <a:ext cx="585633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/>
          <p:cNvSpPr txBox="1"/>
          <p:nvPr/>
        </p:nvSpPr>
        <p:spPr>
          <a:xfrm>
            <a:off x="14398306" y="2775778"/>
            <a:ext cx="233955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컬렉션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데이터를 저장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6"/>
          <p:cNvSpPr txBox="1"/>
          <p:nvPr/>
        </p:nvSpPr>
        <p:spPr>
          <a:xfrm>
            <a:off x="13748626" y="1720472"/>
            <a:ext cx="391164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비즈니스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로직을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처리하는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계층으로써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DAO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에서 데이터를 가져와서 계산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89186" y="3924300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24" y="3938239"/>
            <a:ext cx="7383343" cy="4610760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0422" y="854899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[R Script]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81240" y="854899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[Model Summary]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2221" y="7037244"/>
            <a:ext cx="2967003" cy="607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91625" y="7339816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/>
        </p:nvSpPr>
        <p:spPr>
          <a:xfrm>
            <a:off x="6677877" y="7147455"/>
            <a:ext cx="251944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lm 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모델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391366" y="7617153"/>
            <a:ext cx="251944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8206" y="7757191"/>
            <a:ext cx="2079497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03668" y="7990029"/>
            <a:ext cx="88193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>
            <a:off x="1295400" y="2347781"/>
            <a:ext cx="8382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유병률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>
          <a:xfrm>
            <a:off x="10515600" y="1445502"/>
            <a:ext cx="6858000" cy="4277302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31102" b="31058"/>
            </a:stretch>
          </a:blipFill>
        </p:spPr>
      </p:sp>
      <p:sp>
        <p:nvSpPr>
          <p:cNvPr id="27" name="AutoShape 6"/>
          <p:cNvSpPr/>
          <p:nvPr/>
        </p:nvSpPr>
        <p:spPr>
          <a:xfrm flipH="1">
            <a:off x="13429250" y="4494797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Freeform 7"/>
          <p:cNvSpPr/>
          <p:nvPr/>
        </p:nvSpPr>
        <p:spPr>
          <a:xfrm>
            <a:off x="10515600" y="5219700"/>
            <a:ext cx="6858000" cy="4114800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11"/>
          <p:cNvSpPr txBox="1"/>
          <p:nvPr/>
        </p:nvSpPr>
        <p:spPr>
          <a:xfrm>
            <a:off x="13711898" y="4591412"/>
            <a:ext cx="264052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stepwise(</a:t>
            </a:r>
            <a:r>
              <a:rPr lang="ko-KR" altLang="en-US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776" dirty="0">
              <a:solidFill>
                <a:srgbClr val="FF313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1600200" y="4548223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>
            <a:off x="1600200" y="6402194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8792" y="779420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[R Script]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60010" y="93741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[Model Summary]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12289" y="4668616"/>
            <a:ext cx="3456506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7"/>
          <p:cNvSpPr txBox="1"/>
          <p:nvPr/>
        </p:nvSpPr>
        <p:spPr>
          <a:xfrm>
            <a:off x="1295400" y="2025814"/>
            <a:ext cx="8312439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 기준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GRDP,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인지율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유병률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500" spc="-1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87000" y="3551397"/>
            <a:ext cx="5049961" cy="836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210800" y="8572566"/>
            <a:ext cx="4821361" cy="761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6"/>
          <p:cNvSpPr txBox="1"/>
          <p:nvPr/>
        </p:nvSpPr>
        <p:spPr>
          <a:xfrm>
            <a:off x="15336961" y="8096395"/>
            <a:ext cx="16957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9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8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32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3200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계획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94518" y="6068332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2"/>
          <p:cNvSpPr txBox="1"/>
          <p:nvPr/>
        </p:nvSpPr>
        <p:spPr>
          <a:xfrm>
            <a:off x="1328057" y="2095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“JDBC</a:t>
            </a:r>
            <a:r>
              <a:rPr lang="ko-KR" alt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</a:t>
            </a:r>
            <a:r>
              <a:rPr lang="en-US" altLang="ko-KR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ko-KR" alt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1210581" y="2748370"/>
            <a:ext cx="6942820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JDBC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복잡성을 줄이고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DAO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삽입되어 있는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SQL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쿼리를 제거함으로써 코드의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개발 생산성을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 모델에 다양한 기법을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733526" y="6286500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“React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클라이언트 최신화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601200" y="7015932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변환하여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57859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9157859" y="2247899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9460660" y="2095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“Spring Security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프레임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워크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9343183" y="2748370"/>
            <a:ext cx="7465903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>
              <a:lnSpc>
                <a:spcPts val="432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Spring Security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프레임워크를 사용하여 프로젝트의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잠재적 보안 위협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식별하고 보안 체계를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강화</a:t>
            </a:r>
            <a:endParaRPr lang="en-US" altLang="ko-KR" sz="24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altLang="ko-KR" sz="24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Session -&gt; JWT </a:t>
            </a:r>
            <a:r>
              <a:rPr lang="ko-KR" altLang="en-US" sz="24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전환</a:t>
            </a:r>
            <a:r>
              <a:rPr lang="en-US" altLang="ko-KR" sz="24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보안 헤더</a:t>
            </a:r>
            <a:r>
              <a:rPr lang="en-US" altLang="ko-KR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설정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r>
              <a:rPr lang="ko-KR" altLang="en-US" sz="24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통해 애플리케이션의 보안 강화</a:t>
            </a:r>
            <a:endParaRPr lang="en-US" altLang="ko-KR" sz="2400" dirty="0" smtClean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981200" y="2400300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94518" y="2024083"/>
            <a:ext cx="5992082" cy="7418703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endParaRPr lang="en-US" altLang="ko-KR" sz="8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690" y="969751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413814" y="9720944"/>
            <a:ext cx="364558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/>
              </a:rPr>
              <a:t>https://github.com/p1p2p1</a:t>
            </a:r>
            <a:endParaRPr lang="ko-KR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정보를 제공 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20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개인별 기대 여명 예측</a:t>
            </a:r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데이터로 기대 여명을 예측할 수 있는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모델 훈련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설문 조사를 진행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분석을 통해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만든 </a:t>
            </a:r>
            <a:r>
              <a:rPr lang="ko-KR" altLang="en-US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회귀식으로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지역별 기대 수명 예측</a:t>
            </a:r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 만성 질환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고지혈증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치매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인지율과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</a:t>
            </a:r>
            <a:r>
              <a:rPr lang="ko-KR" altLang="en-US" sz="13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수명과 연관성이 높은 특성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파악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비교하고 싶은 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 지역과 미래 연도 항목을 선택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수명을 그래프로 시각화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'.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 페이지의 커버는 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의 자료를 사용해 디자인되었습니다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Framework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[4.3.9]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[3.0.1]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1" name="TextBox 12"/>
          <p:cNvSpPr txBox="1"/>
          <p:nvPr/>
        </p:nvSpPr>
        <p:spPr>
          <a:xfrm>
            <a:off x="5486400" y="2260759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예측 서비스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JSTL, ES6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 처리 및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세션을 사용한 로그인 세션 기능 구현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 관리 기능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커뮤니티 게시판 기능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request, response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클라이언트의 요청 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1"/>
          <p:cNvSpPr txBox="1"/>
          <p:nvPr/>
        </p:nvSpPr>
        <p:spPr>
          <a:xfrm>
            <a:off x="5879576" y="1616993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JSP, Servlet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6442688"/>
            <a:ext cx="385641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폼태그를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서버와의 원활한 데이터 교환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깔끔한 디자인 구성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1"/>
          <p:cNvSpPr txBox="1"/>
          <p:nvPr/>
        </p:nvSpPr>
        <p:spPr>
          <a:xfrm>
            <a:off x="5879576" y="5798922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CSS3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18259" y="2235371"/>
            <a:ext cx="3692941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공공데이터포털을 활용한 데이터 분석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ggplot2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 가능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전처리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연평균 데이터를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사이</a:t>
            </a:r>
            <a:r>
              <a:rPr lang="en-US" altLang="ko-KR" sz="1300" spc="-1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값으로 스케일링</a:t>
            </a:r>
            <a:endParaRPr lang="en-US" altLang="ko-KR" sz="13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 훈련</a:t>
            </a:r>
            <a:endParaRPr lang="en-US" altLang="ko-KR" sz="15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이용한 모델 훈련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특성 설정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stepwise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()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상관관계가 낮은 특성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"/>
          <p:cNvSpPr txBox="1"/>
          <p:nvPr/>
        </p:nvSpPr>
        <p:spPr>
          <a:xfrm>
            <a:off x="10111435" y="1591605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(Fetch API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359424" y="2260759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미니 프로젝트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주소록 관리 프로그램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연락처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 프레임워크 사용 경험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ArrayList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 Linked List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노드 추가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삭제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역순으로 뒤집기 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Queue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dequeue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Stack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(push, pop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Tree/Binary 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알고리즘 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Binary Search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Linear 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Greedy 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1919526"/>
            <a:ext cx="3835054" cy="7872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"/>
          <p:cNvSpPr txBox="1"/>
          <p:nvPr/>
        </p:nvSpPr>
        <p:spPr>
          <a:xfrm>
            <a:off x="1752600" y="161699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34533" y="2235371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무결성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제약조건과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기본키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외래키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설정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백업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인덱스 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B-tree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부속질의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중첩 쿼리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스칼라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부속쿼리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1894138"/>
            <a:ext cx="3835054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1"/>
          <p:cNvSpPr txBox="1"/>
          <p:nvPr/>
        </p:nvSpPr>
        <p:spPr>
          <a:xfrm>
            <a:off x="14227709" y="1591605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9" name="TextBox 12"/>
          <p:cNvSpPr txBox="1"/>
          <p:nvPr/>
        </p:nvSpPr>
        <p:spPr>
          <a:xfrm>
            <a:off x="13834533" y="6387904"/>
            <a:ext cx="383505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버전 관리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기본적인 커맨드 이해 및 사용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 팀원 간의 협업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3834533" y="6046671"/>
            <a:ext cx="3835054" cy="373595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1"/>
          <p:cNvSpPr txBox="1"/>
          <p:nvPr/>
        </p:nvSpPr>
        <p:spPr>
          <a:xfrm>
            <a:off x="14227709" y="5744138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3" name="TextBox 12"/>
          <p:cNvSpPr txBox="1"/>
          <p:nvPr/>
        </p:nvSpPr>
        <p:spPr>
          <a:xfrm>
            <a:off x="1370341" y="2260760"/>
            <a:ext cx="3808327" cy="5604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STS3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스프링 프레임워크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서블릿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모델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2 -&gt;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스프링 프로젝트로 변경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</a:t>
            </a: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IoC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XML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Annotation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AOP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AOP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JDBC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MVC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프로젝트 아키텍처에 </a:t>
            </a:r>
            <a:r>
              <a:rPr lang="en-US" altLang="ko-KR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 적용 경험</a:t>
            </a:r>
            <a:endParaRPr lang="en-US" altLang="ko-KR" sz="1300" kern="13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코드에서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Query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 분리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Encryption(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암호화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DB Connection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암호화 기법 적용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70341" y="1919526"/>
            <a:ext cx="3808327" cy="783370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11"/>
          <p:cNvSpPr txBox="1"/>
          <p:nvPr/>
        </p:nvSpPr>
        <p:spPr>
          <a:xfrm>
            <a:off x="1763517" y="1616994"/>
            <a:ext cx="300942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11"/>
          <p:cNvSpPr txBox="1"/>
          <p:nvPr/>
        </p:nvSpPr>
        <p:spPr>
          <a:xfrm>
            <a:off x="5879576" y="1616993"/>
            <a:ext cx="3191396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5486400" y="6442688"/>
            <a:ext cx="385641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리눅스 기본 명령어 사용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Ubuntu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Shell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사용한 명령어 사용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11"/>
          <p:cNvSpPr txBox="1"/>
          <p:nvPr/>
        </p:nvSpPr>
        <p:spPr>
          <a:xfrm>
            <a:off x="5879576" y="5798922"/>
            <a:ext cx="3191396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Linux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9718259" y="2235371"/>
            <a:ext cx="3692941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클라우드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서버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VM(Virtual Machine)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활용하여 서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버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718259" y="1894138"/>
            <a:ext cx="3802397" cy="3706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11"/>
          <p:cNvSpPr txBox="1"/>
          <p:nvPr/>
        </p:nvSpPr>
        <p:spPr>
          <a:xfrm>
            <a:off x="10111435" y="1591605"/>
            <a:ext cx="3004743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AWS EC2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718259" y="6101455"/>
            <a:ext cx="3802397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11"/>
          <p:cNvSpPr txBox="1"/>
          <p:nvPr/>
        </p:nvSpPr>
        <p:spPr>
          <a:xfrm>
            <a:off x="10062357" y="5798922"/>
            <a:ext cx="3004743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Docker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3834533" y="1894137"/>
            <a:ext cx="3835054" cy="788849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11"/>
          <p:cNvSpPr txBox="1"/>
          <p:nvPr/>
        </p:nvSpPr>
        <p:spPr>
          <a:xfrm>
            <a:off x="14227709" y="1591605"/>
            <a:ext cx="3030549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MSA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4" name="TextBox 12"/>
          <p:cNvSpPr txBox="1"/>
          <p:nvPr/>
        </p:nvSpPr>
        <p:spPr>
          <a:xfrm>
            <a:off x="13757734" y="2260760"/>
            <a:ext cx="3835054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MSA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차이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마이크로서비스 아키텍처에 대한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모놀리식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아키텍처와의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차별점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이해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(UI &amp; Big Data)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68681" y="2122845"/>
            <a:ext cx="11523618" cy="71014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81" y="2122845"/>
            <a:ext cx="11523618" cy="7101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1796</TotalTime>
  <Words>1665</Words>
  <Application>Microsoft Office PowerPoint</Application>
  <PresentationFormat>사용자 지정</PresentationFormat>
  <Paragraphs>454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Calibri</vt:lpstr>
      <vt:lpstr>Noto Sans KR Medium</vt:lpstr>
      <vt:lpstr>Noto Sans KR</vt:lpstr>
      <vt:lpstr>맑은 고딕</vt:lpstr>
      <vt:lpstr>Noto Sans KR ExtraBold</vt:lpstr>
      <vt:lpstr>Noto Sans KR Black</vt:lpstr>
      <vt:lpstr>Arial</vt:lpstr>
      <vt:lpstr>Noto Sans KR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user</cp:lastModifiedBy>
  <cp:revision>117</cp:revision>
  <dcterms:created xsi:type="dcterms:W3CDTF">2006-08-16T00:00:00Z</dcterms:created>
  <dcterms:modified xsi:type="dcterms:W3CDTF">2024-02-23T02:21:18Z</dcterms:modified>
  <dc:identifier>DAF7f8qquhk</dc:identifier>
</cp:coreProperties>
</file>